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  <p:sldId id="260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85" autoAdjust="0"/>
    <p:restoredTop sz="94660"/>
  </p:normalViewPr>
  <p:slideViewPr>
    <p:cSldViewPr snapToGrid="0">
      <p:cViewPr>
        <p:scale>
          <a:sx n="90" d="100"/>
          <a:sy n="90" d="100"/>
        </p:scale>
        <p:origin x="-1972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C1ABE-A0E6-8358-D17A-16AFA1EB91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561006-2373-58A2-E81E-7003365F9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06E127-21B4-0E80-807B-CDFD07CAD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DC744-2777-3F1E-C82C-E1F4EB26A5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37A88F-715A-2DF4-B0AD-5F2245006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4702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F5694-C732-152F-C8BF-49B1243AD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F05DC-0F0E-7A59-05A7-F236199306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E2C917-4A62-4E7D-2545-C1E52A343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47752-5250-A264-1809-321016E30C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53362-A0A0-A5E9-EA06-5FFDB993A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9601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ECFA00-1E15-8072-2EAB-24FE445AE2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9C0229-E724-6CBE-BCE0-765609C0F0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6BC7A-2E25-F624-9100-254547EDA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62823-AE56-2CF5-965C-C51C3E6D4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A3D1EF-37B9-B787-7C24-745492B18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449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980E4-6CD6-A423-EB6C-726C35C03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F274E-6C3A-71E4-C7B4-55129BF4D4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6AC38-23F0-112F-B11C-A0FF02971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2FEC3-9FED-2919-B932-EA255BD7B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280792-3FEB-9F19-74EF-0897761B4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3452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F74CF-239C-C26D-05F9-6514FC23B6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BEE98A-5538-B04D-0710-61CDD4AC35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9AED5-21F2-7453-D1D7-2947A55C1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D0485B-20B6-5B4A-2B76-7E24F5147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9DF371-2D3F-EEA6-111F-1544CF6BA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448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A4A85-EEE6-8C06-E5E4-68C2F69D3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892183-05E1-DC6F-0D8B-2304A2A230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D42E9-78B2-B5F3-2CC3-4A1154CC93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9D786B-06DD-D8E9-11A9-5474161D4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AD8493-7C7C-1C05-A40F-ED39BB69F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25914B-6C84-F162-1308-D59F22BB8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32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28B61-5AC3-8DCF-7DC5-E5210F4DE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8E75C-6337-FE69-4F52-135893B330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C1D2E9-6990-63E7-ED3E-C5D9A6493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7A662A-58C5-74B7-C5D8-6781CF5EF8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4F1FED-A3F4-BE38-4885-D141156190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62A6F9-98D3-CFA1-FAE2-6703D5D56F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FFCFEE-B95F-2F59-ABB1-FD253791B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A82EB8-ADD6-FC41-870F-0BB910EA83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066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F240B-3D31-76BF-4BBA-E3C2AFD82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70D1A6-72C2-A13D-7CED-805DA2070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8629BA-563F-6F98-241A-57059B1B3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7B7A61-F065-B0CD-0134-387DF2350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6318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A5F463-5AAD-948D-1ACA-ED3B0B3E5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2A4F6B-12E4-3198-14CD-1ECAFFE075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C9CD15-9320-00B4-3E89-D2DA4772A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31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12D92-4FB9-7178-6C38-9E21433EA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10BA4-304A-B0B1-4DD9-18B9DB20B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676EBC-5530-00EC-F1ED-A55952E5B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F1AE86-20DE-8760-CB5B-A309C5CF0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97ABC-11DD-0B1A-363D-A056A1A69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E02C1A-3DE1-9015-3246-8699338646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73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697D6-2D64-20B3-E93A-5598C92AA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0A2C38-E6B5-FB7F-2902-A5F66F0816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C554C4-5DED-2882-A990-3F2FF324D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1E6566-8F8F-DE36-956E-CB53A1965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3D3E61-B9E4-5B7F-76B3-81EC905B7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E93010-D883-1854-26A9-A106104CD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674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259AAB-971D-3F25-03FC-DD9FDF137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7582E2-AD7E-998F-6487-78B172CC88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E57AED-04D2-D852-CE31-A15EFEA28F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C694C55-C11A-4C1D-82C0-72AFE3E91F57}" type="datetimeFigureOut">
              <a:rPr lang="en-US" smtClean="0"/>
              <a:t>11/20/2024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AD4193-4A9E-3389-D6F0-D2FE846EEA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03D5B2-C7A3-1531-8875-8C3C37D532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6282382-3143-44CD-89B1-8EAF40E93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50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>
            <a:extLst>
              <a:ext uri="{FF2B5EF4-FFF2-40B4-BE49-F238E27FC236}">
                <a16:creationId xmlns:a16="http://schemas.microsoft.com/office/drawing/2014/main" id="{F2AF595E-2B82-3139-DBED-66F40D59166B}"/>
              </a:ext>
            </a:extLst>
          </p:cNvPr>
          <p:cNvGrpSpPr/>
          <p:nvPr/>
        </p:nvGrpSpPr>
        <p:grpSpPr>
          <a:xfrm>
            <a:off x="952500" y="0"/>
            <a:ext cx="10287000" cy="6858000"/>
            <a:chOff x="952500" y="0"/>
            <a:chExt cx="10287000" cy="6858000"/>
          </a:xfrm>
        </p:grpSpPr>
        <p:pic>
          <p:nvPicPr>
            <p:cNvPr id="5" name="Picture 4" descr="Aerial view of a body of water&#10;&#10;Description automatically generated">
              <a:extLst>
                <a:ext uri="{FF2B5EF4-FFF2-40B4-BE49-F238E27FC236}">
                  <a16:creationId xmlns:a16="http://schemas.microsoft.com/office/drawing/2014/main" id="{E883DA3D-567B-4DB3-7A6B-9515BA3D5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52500" y="0"/>
              <a:ext cx="10287000" cy="68580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DA71989-CC7B-2CEA-934E-9411ED812827}"/>
                </a:ext>
              </a:extLst>
            </p:cNvPr>
            <p:cNvSpPr txBox="1"/>
            <p:nvPr/>
          </p:nvSpPr>
          <p:spPr>
            <a:xfrm>
              <a:off x="4382284" y="2096228"/>
              <a:ext cx="49441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(0,0)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10D62A8-E402-A0DC-AE0C-C5890F6E72FD}"/>
                </a:ext>
              </a:extLst>
            </p:cNvPr>
            <p:cNvSpPr txBox="1"/>
            <p:nvPr/>
          </p:nvSpPr>
          <p:spPr>
            <a:xfrm>
              <a:off x="5967429" y="1986098"/>
              <a:ext cx="6750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(100,0)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B6890B4-BB89-51FB-436C-DA8655BC2108}"/>
                </a:ext>
              </a:extLst>
            </p:cNvPr>
            <p:cNvSpPr txBox="1"/>
            <p:nvPr/>
          </p:nvSpPr>
          <p:spPr>
            <a:xfrm>
              <a:off x="7349400" y="2003469"/>
              <a:ext cx="6750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(200,0)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3191E37-6DD5-E2BA-9CA9-C7ABEBDC8563}"/>
                </a:ext>
              </a:extLst>
            </p:cNvPr>
            <p:cNvSpPr txBox="1"/>
            <p:nvPr/>
          </p:nvSpPr>
          <p:spPr>
            <a:xfrm>
              <a:off x="9122877" y="2238133"/>
              <a:ext cx="67507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(300,0)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76D7D06-0B7A-F103-5AB3-C368BDE2167D}"/>
                </a:ext>
              </a:extLst>
            </p:cNvPr>
            <p:cNvSpPr txBox="1"/>
            <p:nvPr/>
          </p:nvSpPr>
          <p:spPr>
            <a:xfrm>
              <a:off x="9342782" y="2661607"/>
              <a:ext cx="72648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(300,50)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F96FAC7-4445-F739-5A28-F4F053A1BC3F}"/>
                </a:ext>
              </a:extLst>
            </p:cNvPr>
            <p:cNvSpPr txBox="1"/>
            <p:nvPr/>
          </p:nvSpPr>
          <p:spPr>
            <a:xfrm>
              <a:off x="9572599" y="3218910"/>
              <a:ext cx="8082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(300,100)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CD06F07-A781-BE97-0FAC-17817C1004E3}"/>
                </a:ext>
              </a:extLst>
            </p:cNvPr>
            <p:cNvSpPr txBox="1"/>
            <p:nvPr/>
          </p:nvSpPr>
          <p:spPr>
            <a:xfrm>
              <a:off x="10156194" y="4473180"/>
              <a:ext cx="8082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bg1"/>
                  </a:solidFill>
                </a:rPr>
                <a:t>(300,200)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04B5B98-3DF6-555D-36A7-DBF45C87856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539295" y="2010298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F956188-99EC-BD9E-C787-3B245080680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076878" y="4458860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2442E9A-1E61-3C81-D264-272C801AE9C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996118" y="3199681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7D1A549-52E7-90BF-2331-95D3DF0F8BD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962578" y="2675775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3F3DB64-1DCE-664A-464F-22FF4B7BE69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915949" y="4456929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4F95D0A-72D7-1A6A-12D3-E627A3FE11C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611149" y="3212171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DA495AF-625B-0CD1-BD94-CDB5E3FE92E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420782" y="2685806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D66176D-204C-93E3-5A82-B268D348C52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192182" y="2048398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F8EDF68-8994-8B5E-EEF9-0727EFE9AFF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881818" y="2061890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C49FE7EC-867D-D580-43AC-3FA2F018FE8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247451" y="4419862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3D690C0B-EAA2-F3F2-5649-62F0241C3A2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476051" y="3209687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091D85B-BB3F-1836-EEE5-F09846B7B73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471195" y="2710006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2716329A-4FD5-1F27-35CC-1A29F234D18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796609" y="2176190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1E1491E0-3312-9063-DAF1-2EC917EAEEC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167681" y="2221535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0518C2B5-C205-365C-5DF4-DEB2B09E5D5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536705" y="2245735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915431CE-0FF1-C8C9-00F0-04265822353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931636" y="2286771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037E986F-FC5B-B892-45E0-DE4CBF2CB00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9144549" y="2690291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26AF7226-5DE0-7051-D75B-A169CCDD1C0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9384876" y="3219473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1A0B6C5A-5735-01F5-9F36-69E2D9D340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9963424" y="4473180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6ADC73EE-D834-572E-1FAA-602CFE595EC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167681" y="3215856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74154C2A-D18A-9CB1-F6EC-5CB0A94FECE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167681" y="2698161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422E0591-8853-28D6-AD5A-12255B8CA28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681822" y="2685806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91AB70FD-4DDF-DC73-4423-80AEB6DDBC1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601718" y="3199681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FEFF07ED-EFBA-07A6-AB1B-09A426F999C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367745" y="4432064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F41704A4-8BB4-96EA-F634-C1A14CA5F73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192341" y="4456929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07340CB7-75C7-5DB2-1EFD-911F1F29879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077882" y="4458506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050055A-33B5-B3DD-97EC-FCE4604A91D3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52337" y="3233509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8E3EA7C3-5F33-4310-9B44-3BB650999C3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631409" y="2710006"/>
              <a:ext cx="228600" cy="228600"/>
            </a:xfrm>
            <a:prstGeom prst="ellipse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009D639F-EB26-E015-7F36-BC26BEC3957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186417" y="2245735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AE9DFF4-7A04-A909-E84A-BBAE3A2E7218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471052" y="2238898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977F60A3-36C1-410C-6FF6-0535DFECC5FD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820712" y="2221535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18521CB4-0AB3-7A08-B023-036E9CA1151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143578" y="2221535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4CC36DB9-BAFD-8D26-C3B6-609D6E9A52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593706" y="2263097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CE5C6F72-BE05-4F2C-66DE-2B667D6CC26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870725" y="2271967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F22B3AA0-6EE0-17D6-B1D0-DD2DD6519AFB}"/>
                </a:ext>
              </a:extLst>
            </p:cNvPr>
            <p:cNvSpPr txBox="1"/>
            <p:nvPr/>
          </p:nvSpPr>
          <p:spPr>
            <a:xfrm>
              <a:off x="5536011" y="1797227"/>
              <a:ext cx="22634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I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C3B2C59F-ED35-B205-1F0F-5BA6F555DAA6}"/>
                </a:ext>
              </a:extLst>
            </p:cNvPr>
            <p:cNvSpPr txBox="1"/>
            <p:nvPr/>
          </p:nvSpPr>
          <p:spPr>
            <a:xfrm>
              <a:off x="8911925" y="4223315"/>
              <a:ext cx="28405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D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BF0D276-7B58-D087-8DFC-87BCD969EFE0}"/>
                </a:ext>
              </a:extLst>
            </p:cNvPr>
            <p:cNvSpPr txBox="1"/>
            <p:nvPr/>
          </p:nvSpPr>
          <p:spPr>
            <a:xfrm>
              <a:off x="8611149" y="2991332"/>
              <a:ext cx="28405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97313078-2163-8F55-63AD-225C317FCD0B}"/>
                </a:ext>
              </a:extLst>
            </p:cNvPr>
            <p:cNvSpPr txBox="1"/>
            <p:nvPr/>
          </p:nvSpPr>
          <p:spPr>
            <a:xfrm>
              <a:off x="8369682" y="2457329"/>
              <a:ext cx="27122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A5C6F68-FCBB-280E-0676-B518A64A6692}"/>
                </a:ext>
              </a:extLst>
            </p:cNvPr>
            <p:cNvSpPr txBox="1"/>
            <p:nvPr/>
          </p:nvSpPr>
          <p:spPr>
            <a:xfrm>
              <a:off x="8172471" y="1818822"/>
              <a:ext cx="27283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6BB74FF2-6ECF-A20A-A788-BBB4B7305D8A}"/>
                </a:ext>
              </a:extLst>
            </p:cNvPr>
            <p:cNvSpPr txBox="1"/>
            <p:nvPr/>
          </p:nvSpPr>
          <p:spPr>
            <a:xfrm>
              <a:off x="7053094" y="4251941"/>
              <a:ext cx="28725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H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99CE16CE-F588-8051-375F-9DEC71B1E586}"/>
                </a:ext>
              </a:extLst>
            </p:cNvPr>
            <p:cNvSpPr txBox="1"/>
            <p:nvPr/>
          </p:nvSpPr>
          <p:spPr>
            <a:xfrm>
              <a:off x="6949063" y="2971968"/>
              <a:ext cx="28405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G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406EECC1-A008-11C6-74BA-BACCDC2FD5C9}"/>
                </a:ext>
              </a:extLst>
            </p:cNvPr>
            <p:cNvSpPr txBox="1"/>
            <p:nvPr/>
          </p:nvSpPr>
          <p:spPr>
            <a:xfrm>
              <a:off x="6956312" y="2454991"/>
              <a:ext cx="25840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F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C999F0D-A20F-258D-C951-10B97E76675B}"/>
                </a:ext>
              </a:extLst>
            </p:cNvPr>
            <p:cNvSpPr txBox="1"/>
            <p:nvPr/>
          </p:nvSpPr>
          <p:spPr>
            <a:xfrm>
              <a:off x="6848468" y="1800701"/>
              <a:ext cx="263214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E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7BFCA09-FEC9-B21B-E0CB-E6A348A7B181}"/>
                </a:ext>
              </a:extLst>
            </p:cNvPr>
            <p:cNvSpPr txBox="1"/>
            <p:nvPr/>
          </p:nvSpPr>
          <p:spPr>
            <a:xfrm>
              <a:off x="5254212" y="4171790"/>
              <a:ext cx="25680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L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1F18D15-72D9-D7B3-66FC-F614C871EAE1}"/>
                </a:ext>
              </a:extLst>
            </p:cNvPr>
            <p:cNvSpPr txBox="1"/>
            <p:nvPr/>
          </p:nvSpPr>
          <p:spPr>
            <a:xfrm>
              <a:off x="5460530" y="2991332"/>
              <a:ext cx="27283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K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C2B2936E-2AA5-7A9F-8409-42B8D8205D76}"/>
                </a:ext>
              </a:extLst>
            </p:cNvPr>
            <p:cNvSpPr txBox="1"/>
            <p:nvPr/>
          </p:nvSpPr>
          <p:spPr>
            <a:xfrm>
              <a:off x="5441003" y="2474335"/>
              <a:ext cx="235962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J</a:t>
              </a: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13E01CBF-D8A5-E955-AE48-7B0A2527B82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9006111" y="2120292"/>
              <a:ext cx="125443" cy="125443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B743D03C-C05F-C263-30BD-1E9055060ED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840717" y="1968736"/>
              <a:ext cx="151561" cy="151561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4" name="TextBox 63">
            <a:extLst>
              <a:ext uri="{FF2B5EF4-FFF2-40B4-BE49-F238E27FC236}">
                <a16:creationId xmlns:a16="http://schemas.microsoft.com/office/drawing/2014/main" id="{E69FC47B-E35A-8AD2-E246-B8FDF24AD91A}"/>
              </a:ext>
            </a:extLst>
          </p:cNvPr>
          <p:cNvSpPr txBox="1"/>
          <p:nvPr/>
        </p:nvSpPr>
        <p:spPr>
          <a:xfrm rot="16200000">
            <a:off x="-480899" y="4057650"/>
            <a:ext cx="22736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07-18-2022 – 6:07pm</a:t>
            </a:r>
          </a:p>
        </p:txBody>
      </p: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E9D9056C-D42E-2F8D-5188-48503EC6FBAF}"/>
              </a:ext>
            </a:extLst>
          </p:cNvPr>
          <p:cNvCxnSpPr/>
          <p:nvPr/>
        </p:nvCxnSpPr>
        <p:spPr>
          <a:xfrm flipH="1">
            <a:off x="4491616" y="2315007"/>
            <a:ext cx="426823" cy="224041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E996927-4F7F-E4F6-7CA0-16A220CF3882}"/>
              </a:ext>
            </a:extLst>
          </p:cNvPr>
          <p:cNvCxnSpPr>
            <a:cxnSpLocks/>
          </p:cNvCxnSpPr>
          <p:nvPr/>
        </p:nvCxnSpPr>
        <p:spPr>
          <a:xfrm flipH="1" flipV="1">
            <a:off x="4483599" y="4555425"/>
            <a:ext cx="5585664" cy="6367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30FBB46F-B7AC-9161-9053-88ECC14AAB52}"/>
              </a:ext>
            </a:extLst>
          </p:cNvPr>
          <p:cNvCxnSpPr>
            <a:cxnSpLocks/>
          </p:cNvCxnSpPr>
          <p:nvPr/>
        </p:nvCxnSpPr>
        <p:spPr>
          <a:xfrm flipH="1" flipV="1">
            <a:off x="4910422" y="2304333"/>
            <a:ext cx="4158410" cy="9886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5B315349-42D2-BB66-1678-EBFF445EF253}"/>
              </a:ext>
            </a:extLst>
          </p:cNvPr>
          <p:cNvCxnSpPr>
            <a:cxnSpLocks/>
          </p:cNvCxnSpPr>
          <p:nvPr/>
        </p:nvCxnSpPr>
        <p:spPr>
          <a:xfrm>
            <a:off x="6281150" y="2328532"/>
            <a:ext cx="49862" cy="223889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BB654495-50E2-26C4-D038-B1670838C77E}"/>
              </a:ext>
            </a:extLst>
          </p:cNvPr>
          <p:cNvCxnSpPr>
            <a:cxnSpLocks/>
          </p:cNvCxnSpPr>
          <p:nvPr/>
        </p:nvCxnSpPr>
        <p:spPr>
          <a:xfrm>
            <a:off x="7640923" y="2372029"/>
            <a:ext cx="502891" cy="222800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1C34E05A-9237-9966-7DAE-2F307386F290}"/>
              </a:ext>
            </a:extLst>
          </p:cNvPr>
          <p:cNvCxnSpPr>
            <a:cxnSpLocks/>
          </p:cNvCxnSpPr>
          <p:nvPr/>
        </p:nvCxnSpPr>
        <p:spPr>
          <a:xfrm>
            <a:off x="9042939" y="2387577"/>
            <a:ext cx="1007943" cy="22389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5682EFE4-E7E0-848C-204B-B22FA12B898B}"/>
              </a:ext>
            </a:extLst>
          </p:cNvPr>
          <p:cNvCxnSpPr>
            <a:cxnSpLocks/>
          </p:cNvCxnSpPr>
          <p:nvPr/>
        </p:nvCxnSpPr>
        <p:spPr>
          <a:xfrm flipH="1" flipV="1">
            <a:off x="4716018" y="3337327"/>
            <a:ext cx="4760533" cy="1253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5B438CC8-C9CC-5000-9146-E02F3F0B6CE3}"/>
              </a:ext>
            </a:extLst>
          </p:cNvPr>
          <p:cNvCxnSpPr>
            <a:cxnSpLocks/>
          </p:cNvCxnSpPr>
          <p:nvPr/>
        </p:nvCxnSpPr>
        <p:spPr>
          <a:xfrm flipH="1" flipV="1">
            <a:off x="4818730" y="2809366"/>
            <a:ext cx="4419196" cy="174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6923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77367DD8-9972-AF5C-7567-5A5879DA2731}"/>
              </a:ext>
            </a:extLst>
          </p:cNvPr>
          <p:cNvGrpSpPr/>
          <p:nvPr/>
        </p:nvGrpSpPr>
        <p:grpSpPr>
          <a:xfrm>
            <a:off x="1524000" y="0"/>
            <a:ext cx="9144000" cy="6901533"/>
            <a:chOff x="1524000" y="0"/>
            <a:chExt cx="9144000" cy="6901533"/>
          </a:xfrm>
        </p:grpSpPr>
        <p:pic>
          <p:nvPicPr>
            <p:cNvPr id="7" name="Picture 6" descr="Birds swimming in a lake&#10;&#10;Description automatically generated">
              <a:extLst>
                <a:ext uri="{FF2B5EF4-FFF2-40B4-BE49-F238E27FC236}">
                  <a16:creationId xmlns:a16="http://schemas.microsoft.com/office/drawing/2014/main" id="{746D0F43-28E0-0B44-87B7-319F68E2DA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24000" y="0"/>
              <a:ext cx="9144000" cy="68580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D43CC4B-E315-3C6F-8314-D33E7DA36BA5}"/>
                </a:ext>
              </a:extLst>
            </p:cNvPr>
            <p:cNvSpPr txBox="1"/>
            <p:nvPr/>
          </p:nvSpPr>
          <p:spPr>
            <a:xfrm>
              <a:off x="6879022" y="6532201"/>
              <a:ext cx="406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6F2751E-70D6-D83C-20B2-33E1DDA8A99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572032" y="2320926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22DAC575-6691-C327-BFF1-ABDCB84EDCCB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439771" y="3040063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77FF20C-5B6D-76D7-B444-4128A4C9148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287624" y="2206626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7BA318DE-A4A0-412B-9CE6-15406D435E1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703045" y="3001963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8E51FDA1-BEB7-BB0E-0977-05A0AE174E6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535046" y="2627693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CF1BE14-D7A2-D67E-96FB-BE496A650BC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525926" y="1673352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7EABDA9-A2AB-0603-E2D6-64DD09DD254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472472" y="937739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061B058-C31D-409D-1C26-C20A5D4D58E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845880" y="1444752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A8B609E4-BE85-AD56-96AF-F5717A879F99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3847553" y="1673352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C1A05EAB-707E-EE4A-480E-1D4E6B0337A6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2865511" y="862453"/>
              <a:ext cx="228600" cy="22860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B9281344-5D39-D54A-FF5A-2202979CA85B}"/>
              </a:ext>
            </a:extLst>
          </p:cNvPr>
          <p:cNvSpPr txBox="1"/>
          <p:nvPr/>
        </p:nvSpPr>
        <p:spPr>
          <a:xfrm>
            <a:off x="6701072" y="2708831"/>
            <a:ext cx="327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3EB4C75-A144-733E-C22D-C868DAC02E95}"/>
              </a:ext>
            </a:extLst>
          </p:cNvPr>
          <p:cNvSpPr txBox="1"/>
          <p:nvPr/>
        </p:nvSpPr>
        <p:spPr>
          <a:xfrm>
            <a:off x="8990674" y="1532620"/>
            <a:ext cx="3032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AF27EA6-4DBD-6AE4-6BF1-0AD201FA7AEB}"/>
              </a:ext>
            </a:extLst>
          </p:cNvPr>
          <p:cNvSpPr txBox="1"/>
          <p:nvPr/>
        </p:nvSpPr>
        <p:spPr>
          <a:xfrm>
            <a:off x="8448382" y="2106626"/>
            <a:ext cx="328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24720D-59A6-D381-B8BE-B8FE7A992CE6}"/>
              </a:ext>
            </a:extLst>
          </p:cNvPr>
          <p:cNvSpPr txBox="1"/>
          <p:nvPr/>
        </p:nvSpPr>
        <p:spPr>
          <a:xfrm>
            <a:off x="7919927" y="3083997"/>
            <a:ext cx="269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58DEFA4-EF96-712F-1366-7E7BD28575F6}"/>
              </a:ext>
            </a:extLst>
          </p:cNvPr>
          <p:cNvSpPr txBox="1"/>
          <p:nvPr/>
        </p:nvSpPr>
        <p:spPr>
          <a:xfrm>
            <a:off x="4076153" y="1673352"/>
            <a:ext cx="34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A73B521-72A0-7060-4DA9-6FC5FCECB6EA}"/>
              </a:ext>
            </a:extLst>
          </p:cNvPr>
          <p:cNvSpPr txBox="1"/>
          <p:nvPr/>
        </p:nvSpPr>
        <p:spPr>
          <a:xfrm>
            <a:off x="4722463" y="2386627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1BE1765-BA47-946B-B0E9-689A5DDBAD4E}"/>
              </a:ext>
            </a:extLst>
          </p:cNvPr>
          <p:cNvSpPr txBox="1"/>
          <p:nvPr/>
        </p:nvSpPr>
        <p:spPr>
          <a:xfrm>
            <a:off x="5636175" y="303388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1C715FDF-A811-C613-9547-4706A49C7EBC}"/>
              </a:ext>
            </a:extLst>
          </p:cNvPr>
          <p:cNvSpPr txBox="1"/>
          <p:nvPr/>
        </p:nvSpPr>
        <p:spPr>
          <a:xfrm>
            <a:off x="2632387" y="721721"/>
            <a:ext cx="251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5A6FF30-0BF7-D791-C1E9-4B5603B00799}"/>
              </a:ext>
            </a:extLst>
          </p:cNvPr>
          <p:cNvSpPr txBox="1"/>
          <p:nvPr/>
        </p:nvSpPr>
        <p:spPr>
          <a:xfrm>
            <a:off x="6691215" y="1052039"/>
            <a:ext cx="348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513766F-109D-0E38-A9B7-9A75D03F7C39}"/>
              </a:ext>
            </a:extLst>
          </p:cNvPr>
          <p:cNvSpPr txBox="1"/>
          <p:nvPr/>
        </p:nvSpPr>
        <p:spPr>
          <a:xfrm>
            <a:off x="6737256" y="1691775"/>
            <a:ext cx="3449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2C4A07A-FB46-5309-CD21-B6201C72070A}"/>
              </a:ext>
            </a:extLst>
          </p:cNvPr>
          <p:cNvSpPr>
            <a:spLocks noChangeAspect="1"/>
          </p:cNvSpPr>
          <p:nvPr/>
        </p:nvSpPr>
        <p:spPr>
          <a:xfrm rot="5400000">
            <a:off x="6701072" y="6679057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8C47833-7EA6-A6C1-E544-F5FB5ADA8B26}"/>
              </a:ext>
            </a:extLst>
          </p:cNvPr>
          <p:cNvSpPr>
            <a:spLocks noChangeAspect="1"/>
          </p:cNvSpPr>
          <p:nvPr/>
        </p:nvSpPr>
        <p:spPr>
          <a:xfrm rot="5400000">
            <a:off x="4572032" y="4268530"/>
            <a:ext cx="228600" cy="2286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D07D3D3-FB3B-9D83-79CE-BC41E546D13B}"/>
              </a:ext>
            </a:extLst>
          </p:cNvPr>
          <p:cNvSpPr>
            <a:spLocks noChangeAspect="1"/>
          </p:cNvSpPr>
          <p:nvPr/>
        </p:nvSpPr>
        <p:spPr>
          <a:xfrm rot="5400000">
            <a:off x="9106437" y="3997035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49DCACC-A1F7-8EC6-95A5-895997F9A7BB}"/>
              </a:ext>
            </a:extLst>
          </p:cNvPr>
          <p:cNvSpPr>
            <a:spLocks noChangeAspect="1"/>
          </p:cNvSpPr>
          <p:nvPr/>
        </p:nvSpPr>
        <p:spPr>
          <a:xfrm rot="5400000">
            <a:off x="9595387" y="460085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D292F80-B538-9CA1-DA44-5FAA387B48AE}"/>
              </a:ext>
            </a:extLst>
          </p:cNvPr>
          <p:cNvSpPr txBox="1"/>
          <p:nvPr/>
        </p:nvSpPr>
        <p:spPr>
          <a:xfrm rot="16200000">
            <a:off x="770822" y="2106626"/>
            <a:ext cx="1311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09-17-2022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E04A082-5A6F-A1CD-3B1B-49E5443A580D}"/>
              </a:ext>
            </a:extLst>
          </p:cNvPr>
          <p:cNvSpPr>
            <a:spLocks noChangeAspect="1"/>
          </p:cNvSpPr>
          <p:nvPr/>
        </p:nvSpPr>
        <p:spPr>
          <a:xfrm rot="5400000">
            <a:off x="2187347" y="4382830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7985D2D-A4EC-CFC9-4A2D-932DB35F6819}"/>
              </a:ext>
            </a:extLst>
          </p:cNvPr>
          <p:cNvSpPr txBox="1"/>
          <p:nvPr/>
        </p:nvSpPr>
        <p:spPr>
          <a:xfrm>
            <a:off x="2256020" y="4058587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(100,0)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BB23315-0902-633E-B9CF-A43FEA6CBB20}"/>
              </a:ext>
            </a:extLst>
          </p:cNvPr>
          <p:cNvSpPr txBox="1"/>
          <p:nvPr/>
        </p:nvSpPr>
        <p:spPr>
          <a:xfrm>
            <a:off x="9179259" y="3720036"/>
            <a:ext cx="481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(0,0)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FDA77CF-0374-A52C-C9ED-5087D4AA2E06}"/>
              </a:ext>
            </a:extLst>
          </p:cNvPr>
          <p:cNvSpPr txBox="1"/>
          <p:nvPr/>
        </p:nvSpPr>
        <p:spPr>
          <a:xfrm>
            <a:off x="9660481" y="699754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(0,50)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7E6CD88E-F9C3-675D-AF65-6AA23C56F9C3}"/>
              </a:ext>
            </a:extLst>
          </p:cNvPr>
          <p:cNvSpPr>
            <a:spLocks noChangeAspect="1"/>
          </p:cNvSpPr>
          <p:nvPr/>
        </p:nvSpPr>
        <p:spPr>
          <a:xfrm rot="5400000">
            <a:off x="2873374" y="924345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FB0A694-634C-F684-A599-7008FC650F4D}"/>
              </a:ext>
            </a:extLst>
          </p:cNvPr>
          <p:cNvSpPr txBox="1"/>
          <p:nvPr/>
        </p:nvSpPr>
        <p:spPr>
          <a:xfrm>
            <a:off x="2392152" y="1110448"/>
            <a:ext cx="7264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(100,50)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61B397BD-C5F0-43CA-CACA-42B57CC6AC7C}"/>
              </a:ext>
            </a:extLst>
          </p:cNvPr>
          <p:cNvCxnSpPr>
            <a:cxnSpLocks/>
          </p:cNvCxnSpPr>
          <p:nvPr/>
        </p:nvCxnSpPr>
        <p:spPr>
          <a:xfrm flipV="1">
            <a:off x="2325757" y="0"/>
            <a:ext cx="792876" cy="44971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2AA339EE-7925-A2DB-E5F4-30400902EDE5}"/>
              </a:ext>
            </a:extLst>
          </p:cNvPr>
          <p:cNvCxnSpPr>
            <a:cxnSpLocks/>
          </p:cNvCxnSpPr>
          <p:nvPr/>
        </p:nvCxnSpPr>
        <p:spPr>
          <a:xfrm flipV="1">
            <a:off x="1524000" y="4118776"/>
            <a:ext cx="7769962" cy="37835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2B1D3F8A-2083-BF3C-0BBC-A8C6457C313F}"/>
              </a:ext>
            </a:extLst>
          </p:cNvPr>
          <p:cNvCxnSpPr>
            <a:cxnSpLocks/>
          </p:cNvCxnSpPr>
          <p:nvPr/>
        </p:nvCxnSpPr>
        <p:spPr>
          <a:xfrm flipH="1">
            <a:off x="9293962" y="0"/>
            <a:ext cx="505886" cy="4118776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FA213520-B749-E536-254C-75EE7C470EDC}"/>
              </a:ext>
            </a:extLst>
          </p:cNvPr>
          <p:cNvCxnSpPr>
            <a:cxnSpLocks/>
          </p:cNvCxnSpPr>
          <p:nvPr/>
        </p:nvCxnSpPr>
        <p:spPr>
          <a:xfrm flipV="1">
            <a:off x="1524000" y="588548"/>
            <a:ext cx="8214506" cy="427628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5429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Box 60">
            <a:extLst>
              <a:ext uri="{FF2B5EF4-FFF2-40B4-BE49-F238E27FC236}">
                <a16:creationId xmlns:a16="http://schemas.microsoft.com/office/drawing/2014/main" id="{BBE701BD-B2D6-5F22-58D1-BED29C62A1DE}"/>
              </a:ext>
            </a:extLst>
          </p:cNvPr>
          <p:cNvSpPr txBox="1"/>
          <p:nvPr/>
        </p:nvSpPr>
        <p:spPr>
          <a:xfrm>
            <a:off x="1176793" y="5588316"/>
            <a:ext cx="1329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09-25-2022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2687DA8-B830-3FC0-EFDA-53B8F9318F8D}"/>
              </a:ext>
            </a:extLst>
          </p:cNvPr>
          <p:cNvGrpSpPr/>
          <p:nvPr/>
        </p:nvGrpSpPr>
        <p:grpSpPr>
          <a:xfrm>
            <a:off x="1464100" y="-1360317"/>
            <a:ext cx="6972300" cy="9144000"/>
            <a:chOff x="2667000" y="-1062037"/>
            <a:chExt cx="6972300" cy="9144000"/>
          </a:xfrm>
        </p:grpSpPr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009958A-F6B4-D3D2-A88C-A61A660BDC26}"/>
                </a:ext>
              </a:extLst>
            </p:cNvPr>
            <p:cNvGrpSpPr/>
            <p:nvPr/>
          </p:nvGrpSpPr>
          <p:grpSpPr>
            <a:xfrm rot="5400000">
              <a:off x="1524000" y="80963"/>
              <a:ext cx="9144000" cy="6858000"/>
              <a:chOff x="1524000" y="80963"/>
              <a:chExt cx="9144000" cy="6858000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33D481EF-F8FD-1FBD-A293-438BFB9673B4}"/>
                  </a:ext>
                </a:extLst>
              </p:cNvPr>
              <p:cNvGrpSpPr/>
              <p:nvPr/>
            </p:nvGrpSpPr>
            <p:grpSpPr>
              <a:xfrm>
                <a:off x="1524000" y="80963"/>
                <a:ext cx="9144000" cy="6858000"/>
                <a:chOff x="1524000" y="0"/>
                <a:chExt cx="9144000" cy="6858000"/>
              </a:xfrm>
            </p:grpSpPr>
            <p:pic>
              <p:nvPicPr>
                <p:cNvPr id="5" name="Picture 4" descr="A group of people on a beach&#10;&#10;Description automatically generated">
                  <a:extLst>
                    <a:ext uri="{FF2B5EF4-FFF2-40B4-BE49-F238E27FC236}">
                      <a16:creationId xmlns:a16="http://schemas.microsoft.com/office/drawing/2014/main" id="{44AC6DD0-6563-A247-9806-CCA241350F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524000" y="0"/>
                  <a:ext cx="9144000" cy="6858000"/>
                </a:xfrm>
                <a:prstGeom prst="rect">
                  <a:avLst/>
                </a:prstGeom>
                <a:ln>
                  <a:solidFill>
                    <a:srgbClr val="FFFF00"/>
                  </a:solidFill>
                </a:ln>
              </p:spPr>
            </p:pic>
            <p:sp>
              <p:nvSpPr>
                <p:cNvPr id="13" name="Oval 12">
                  <a:extLst>
                    <a:ext uri="{FF2B5EF4-FFF2-40B4-BE49-F238E27FC236}">
                      <a16:creationId xmlns:a16="http://schemas.microsoft.com/office/drawing/2014/main" id="{64BD110C-A719-1757-3106-407A95F803B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4629150" y="3509963"/>
                  <a:ext cx="228600" cy="228600"/>
                </a:xfrm>
                <a:prstGeom prst="ellipse">
                  <a:avLst/>
                </a:prstGeom>
                <a:noFill/>
                <a:ln w="38100">
                  <a:solidFill>
                    <a:srgbClr val="FFFF00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571CB7A1-0951-FA0F-B50C-BF2AA004E55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511800" y="2622837"/>
                <a:ext cx="228600" cy="228600"/>
              </a:xfrm>
              <a:prstGeom prst="ellipse">
                <a:avLst/>
              </a:prstGeom>
              <a:noFill/>
              <a:ln w="381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F8779DAC-8D8C-8940-2412-DDCF932B826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7129780" y="752398"/>
                <a:ext cx="228600" cy="228600"/>
              </a:xfrm>
              <a:prstGeom prst="ellipse">
                <a:avLst/>
              </a:prstGeom>
              <a:noFill/>
              <a:ln w="38100">
                <a:solidFill>
                  <a:srgbClr val="FFFF00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A2EF3CEB-1D6B-976D-F1E7-2B77E33CBFF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349748" y="1930400"/>
                <a:ext cx="228600" cy="228600"/>
              </a:xfrm>
              <a:prstGeom prst="ellipse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7C72B6AB-7BA4-31BB-A1D6-FD5EB6B7D0E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206085" y="6328796"/>
                <a:ext cx="228600" cy="228600"/>
              </a:xfrm>
              <a:prstGeom prst="ellipse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A773B4BC-6434-D1B5-5D3F-93B309DD726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981700" y="6629400"/>
                <a:ext cx="228600" cy="228600"/>
              </a:xfrm>
              <a:prstGeom prst="ellipse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C3F3100C-6227-6DA0-E115-4D4F4FD4BDC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584950" y="2159000"/>
                <a:ext cx="228600" cy="228600"/>
              </a:xfrm>
              <a:prstGeom prst="ellipse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FF7F44C4-CFC4-A257-4779-3AB1E5B2F7F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228846" y="1715076"/>
                <a:ext cx="228600" cy="228600"/>
              </a:xfrm>
              <a:prstGeom prst="ellipse">
                <a:avLst/>
              </a:prstGeom>
              <a:noFill/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C6A03075-9317-64E0-4B1F-39012ACCC39F}"/>
                </a:ext>
              </a:extLst>
            </p:cNvPr>
            <p:cNvSpPr txBox="1"/>
            <p:nvPr/>
          </p:nvSpPr>
          <p:spPr>
            <a:xfrm rot="5400000">
              <a:off x="5846247" y="1858447"/>
              <a:ext cx="5207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2D61B0CE-5B4D-DCBE-4156-149AEC37F31A}"/>
                </a:ext>
              </a:extLst>
            </p:cNvPr>
            <p:cNvSpPr txBox="1"/>
            <p:nvPr/>
          </p:nvSpPr>
          <p:spPr>
            <a:xfrm rot="5400000">
              <a:off x="6932097" y="2741097"/>
              <a:ext cx="660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B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4F0F01E-E2CE-872D-4509-9FEBB3037D16}"/>
                </a:ext>
              </a:extLst>
            </p:cNvPr>
            <p:cNvSpPr txBox="1"/>
            <p:nvPr/>
          </p:nvSpPr>
          <p:spPr>
            <a:xfrm rot="5400000">
              <a:off x="8606431" y="4273471"/>
              <a:ext cx="406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rgbClr val="FFFF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15E521D7-E7EA-F8F0-570E-827740EBD81E}"/>
                </a:ext>
              </a:extLst>
            </p:cNvPr>
            <p:cNvCxnSpPr/>
            <p:nvPr/>
          </p:nvCxnSpPr>
          <p:spPr>
            <a:xfrm rot="5400000">
              <a:off x="6593133" y="734944"/>
              <a:ext cx="2076659" cy="20431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A05464D9-A17C-0C09-2A44-AA5E59969E70}"/>
                </a:ext>
              </a:extLst>
            </p:cNvPr>
            <p:cNvCxnSpPr>
              <a:cxnSpLocks/>
            </p:cNvCxnSpPr>
            <p:nvPr/>
          </p:nvCxnSpPr>
          <p:spPr>
            <a:xfrm rot="5400000">
              <a:off x="6299881" y="2883790"/>
              <a:ext cx="2237782" cy="221064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AE0D9F1-AA25-5BFF-4790-161AD900246C}"/>
                </a:ext>
              </a:extLst>
            </p:cNvPr>
            <p:cNvCxnSpPr>
              <a:cxnSpLocks/>
            </p:cNvCxnSpPr>
            <p:nvPr/>
          </p:nvCxnSpPr>
          <p:spPr>
            <a:xfrm>
              <a:off x="3162867" y="734348"/>
              <a:ext cx="4398396" cy="114831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7B3AF3EB-E093-5CBF-F840-449627960C1E}"/>
                </a:ext>
              </a:extLst>
            </p:cNvPr>
            <p:cNvCxnSpPr>
              <a:cxnSpLocks/>
            </p:cNvCxnSpPr>
            <p:nvPr/>
          </p:nvCxnSpPr>
          <p:spPr>
            <a:xfrm rot="5400000" flipV="1">
              <a:off x="4760985" y="1573200"/>
              <a:ext cx="628185" cy="4425628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85E36F04-1640-8234-223D-69A4756263DF}"/>
                </a:ext>
              </a:extLst>
            </p:cNvPr>
            <p:cNvSpPr txBox="1"/>
            <p:nvPr/>
          </p:nvSpPr>
          <p:spPr>
            <a:xfrm>
              <a:off x="3162867" y="855882"/>
              <a:ext cx="1002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(200,50)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BB0EC4F8-8098-FA1B-5F9B-EB7FF3085C86}"/>
                </a:ext>
              </a:extLst>
            </p:cNvPr>
            <p:cNvSpPr txBox="1"/>
            <p:nvPr/>
          </p:nvSpPr>
          <p:spPr>
            <a:xfrm>
              <a:off x="7756643" y="1663308"/>
              <a:ext cx="100219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(100,50)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008D8F7-6063-8098-2FC0-BFAC2426B621}"/>
                </a:ext>
              </a:extLst>
            </p:cNvPr>
            <p:cNvSpPr txBox="1"/>
            <p:nvPr/>
          </p:nvSpPr>
          <p:spPr>
            <a:xfrm>
              <a:off x="6983126" y="4220131"/>
              <a:ext cx="878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(100,0)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EABE2C8-6107-1B71-1F0F-55587BE594AB}"/>
                </a:ext>
              </a:extLst>
            </p:cNvPr>
            <p:cNvSpPr txBox="1"/>
            <p:nvPr/>
          </p:nvSpPr>
          <p:spPr>
            <a:xfrm>
              <a:off x="2983945" y="3174449"/>
              <a:ext cx="8787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(200,0)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75E6FF11-1D6A-ECFC-2FFC-7929280FBCAA}"/>
                </a:ext>
              </a:extLst>
            </p:cNvPr>
            <p:cNvSpPr txBox="1"/>
            <p:nvPr/>
          </p:nvSpPr>
          <p:spPr>
            <a:xfrm>
              <a:off x="7890887" y="-313257"/>
              <a:ext cx="11256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</a:rPr>
                <a:t>(100,100)</a:t>
              </a: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FF3D9A78-D50B-37DE-0125-15981D1E0AD2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6305795" y="3885082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D06AA34-DD9D-6783-0A65-0523FADE8960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4088034" y="3564751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E57A779A-25AF-ABCF-692F-9F5D2BB09C2A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589963" y="5017385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92375F4C-7B53-A9AC-DC51-62429307E53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8029141" y="5588316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FAF7E8D4-4837-B7CE-2349-19CA939EB7FC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9364347" y="4315143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CB38A80B-AB73-1154-12E7-FFE3DB38D904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110825" y="4700008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984AA90D-B923-2E43-E4B1-67BBC4C21714}"/>
                </a:ext>
              </a:extLst>
            </p:cNvPr>
            <p:cNvCxnSpPr>
              <a:cxnSpLocks/>
            </p:cNvCxnSpPr>
            <p:nvPr/>
          </p:nvCxnSpPr>
          <p:spPr>
            <a:xfrm>
              <a:off x="7332663" y="4113213"/>
              <a:ext cx="2116137" cy="255032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CBBC8050-9CC3-A410-228B-463C7BBDA26B}"/>
                </a:ext>
              </a:extLst>
            </p:cNvPr>
            <p:cNvCxnSpPr>
              <a:cxnSpLocks/>
            </p:cNvCxnSpPr>
            <p:nvPr/>
          </p:nvCxnSpPr>
          <p:spPr>
            <a:xfrm>
              <a:off x="7575420" y="1887320"/>
              <a:ext cx="2063880" cy="470631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379427B2-2FD5-5711-5598-7D84FB8CA8B2}"/>
                </a:ext>
              </a:extLst>
            </p:cNvPr>
            <p:cNvCxnSpPr/>
            <p:nvPr/>
          </p:nvCxnSpPr>
          <p:spPr>
            <a:xfrm flipV="1">
              <a:off x="2862263" y="756954"/>
              <a:ext cx="300604" cy="271496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56923014-E198-D2AC-A9DC-AC555F88BC65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7992747" y="4105831"/>
              <a:ext cx="228600" cy="228600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5A6942E-5679-F05C-F738-A4BE783168FF}"/>
              </a:ext>
            </a:extLst>
          </p:cNvPr>
          <p:cNvCxnSpPr>
            <a:cxnSpLocks/>
          </p:cNvCxnSpPr>
          <p:nvPr/>
        </p:nvCxnSpPr>
        <p:spPr>
          <a:xfrm flipH="1" flipV="1">
            <a:off x="4686005" y="1940434"/>
            <a:ext cx="2780709" cy="2365013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42207B7-9145-129B-1B23-394E4BAF4399}"/>
              </a:ext>
            </a:extLst>
          </p:cNvPr>
          <p:cNvCxnSpPr>
            <a:cxnSpLocks/>
          </p:cNvCxnSpPr>
          <p:nvPr/>
        </p:nvCxnSpPr>
        <p:spPr>
          <a:xfrm flipH="1" flipV="1">
            <a:off x="5610142" y="2771860"/>
            <a:ext cx="489007" cy="1035691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631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ird's eye view of a bird swimming in a shallow water&#10;&#10;Description automatically generated">
            <a:extLst>
              <a:ext uri="{FF2B5EF4-FFF2-40B4-BE49-F238E27FC236}">
                <a16:creationId xmlns:a16="http://schemas.microsoft.com/office/drawing/2014/main" id="{F3CCFE06-2453-0CED-6BD0-A3D004473B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676" y="167461"/>
            <a:ext cx="11615499" cy="65097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E19802-C555-E0AB-BC50-92F658089B55}"/>
              </a:ext>
            </a:extLst>
          </p:cNvPr>
          <p:cNvSpPr txBox="1"/>
          <p:nvPr/>
        </p:nvSpPr>
        <p:spPr>
          <a:xfrm rot="5400000">
            <a:off x="11340236" y="956931"/>
            <a:ext cx="1329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10-01-2022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7827333-0331-304B-D36E-D87990624EC7}"/>
              </a:ext>
            </a:extLst>
          </p:cNvPr>
          <p:cNvSpPr>
            <a:spLocks noChangeAspect="1"/>
          </p:cNvSpPr>
          <p:nvPr/>
        </p:nvSpPr>
        <p:spPr>
          <a:xfrm rot="5400000">
            <a:off x="2814637" y="3014663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987503E-694D-D6FE-B57B-8D280E8DC962}"/>
              </a:ext>
            </a:extLst>
          </p:cNvPr>
          <p:cNvSpPr>
            <a:spLocks noChangeAspect="1"/>
          </p:cNvSpPr>
          <p:nvPr/>
        </p:nvSpPr>
        <p:spPr>
          <a:xfrm rot="5400000">
            <a:off x="5150548" y="4386263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6119761-9FB2-6A75-41D2-71EC4E9BB1A2}"/>
              </a:ext>
            </a:extLst>
          </p:cNvPr>
          <p:cNvSpPr>
            <a:spLocks noChangeAspect="1"/>
          </p:cNvSpPr>
          <p:nvPr/>
        </p:nvSpPr>
        <p:spPr>
          <a:xfrm rot="5400000">
            <a:off x="5074348" y="3117850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2836B99-CA80-C67C-94C7-B01D636B23FC}"/>
              </a:ext>
            </a:extLst>
          </p:cNvPr>
          <p:cNvSpPr>
            <a:spLocks noChangeAspect="1"/>
          </p:cNvSpPr>
          <p:nvPr/>
        </p:nvSpPr>
        <p:spPr>
          <a:xfrm rot="5400000">
            <a:off x="6204299" y="4157663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DE98D1A-1B73-4A20-89AF-9B313D560A37}"/>
              </a:ext>
            </a:extLst>
          </p:cNvPr>
          <p:cNvSpPr>
            <a:spLocks noChangeAspect="1"/>
          </p:cNvSpPr>
          <p:nvPr/>
        </p:nvSpPr>
        <p:spPr>
          <a:xfrm rot="5400000">
            <a:off x="7335837" y="3865563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AEF169F-6DCA-BDA3-7558-2181566452C8}"/>
              </a:ext>
            </a:extLst>
          </p:cNvPr>
          <p:cNvSpPr>
            <a:spLocks noChangeAspect="1"/>
          </p:cNvSpPr>
          <p:nvPr/>
        </p:nvSpPr>
        <p:spPr>
          <a:xfrm rot="5400000">
            <a:off x="6204299" y="3200400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AB8EE6-789B-E4D6-B2AD-38AD8E0B588C}"/>
              </a:ext>
            </a:extLst>
          </p:cNvPr>
          <p:cNvSpPr>
            <a:spLocks noChangeAspect="1"/>
          </p:cNvSpPr>
          <p:nvPr/>
        </p:nvSpPr>
        <p:spPr>
          <a:xfrm rot="5400000">
            <a:off x="7272337" y="3241676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EECCE5E-6240-8568-22F0-0176E4343C81}"/>
              </a:ext>
            </a:extLst>
          </p:cNvPr>
          <p:cNvSpPr>
            <a:spLocks noChangeAspect="1"/>
          </p:cNvSpPr>
          <p:nvPr/>
        </p:nvSpPr>
        <p:spPr>
          <a:xfrm rot="5400000">
            <a:off x="8007349" y="3751263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E223389E-4B2A-F2EE-E986-5B2DE130C588}"/>
              </a:ext>
            </a:extLst>
          </p:cNvPr>
          <p:cNvSpPr>
            <a:spLocks noChangeAspect="1"/>
          </p:cNvSpPr>
          <p:nvPr/>
        </p:nvSpPr>
        <p:spPr>
          <a:xfrm rot="5400000">
            <a:off x="7996237" y="3241676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4E84280-A47F-BC7E-2255-53BF63543BC1}"/>
              </a:ext>
            </a:extLst>
          </p:cNvPr>
          <p:cNvSpPr>
            <a:spLocks noChangeAspect="1"/>
          </p:cNvSpPr>
          <p:nvPr/>
        </p:nvSpPr>
        <p:spPr>
          <a:xfrm rot="5400000">
            <a:off x="8650287" y="3262313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5F6CF54-E9DB-59E4-7CEA-FB66D0A1D5EA}"/>
              </a:ext>
            </a:extLst>
          </p:cNvPr>
          <p:cNvSpPr>
            <a:spLocks noChangeAspect="1"/>
          </p:cNvSpPr>
          <p:nvPr/>
        </p:nvSpPr>
        <p:spPr>
          <a:xfrm rot="5400000">
            <a:off x="10523537" y="3376613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873246A-923A-B05A-582B-50658FB849B6}"/>
              </a:ext>
            </a:extLst>
          </p:cNvPr>
          <p:cNvSpPr>
            <a:spLocks noChangeAspect="1"/>
          </p:cNvSpPr>
          <p:nvPr/>
        </p:nvSpPr>
        <p:spPr>
          <a:xfrm rot="5400000">
            <a:off x="2871787" y="4845954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6A2BF77-8670-1FC3-FD25-617532E47B69}"/>
              </a:ext>
            </a:extLst>
          </p:cNvPr>
          <p:cNvSpPr txBox="1"/>
          <p:nvPr/>
        </p:nvSpPr>
        <p:spPr>
          <a:xfrm>
            <a:off x="9219616" y="1261872"/>
            <a:ext cx="7553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(0,50)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6994FBD-4BE3-4FEF-DD12-F162409482E0}"/>
              </a:ext>
            </a:extLst>
          </p:cNvPr>
          <p:cNvSpPr txBox="1"/>
          <p:nvPr/>
        </p:nvSpPr>
        <p:spPr>
          <a:xfrm>
            <a:off x="646817" y="2857097"/>
            <a:ext cx="10021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(100,50)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6D5CF8B-878B-EED4-BC91-71410DD4C837}"/>
              </a:ext>
            </a:extLst>
          </p:cNvPr>
          <p:cNvSpPr>
            <a:spLocks noChangeAspect="1"/>
          </p:cNvSpPr>
          <p:nvPr/>
        </p:nvSpPr>
        <p:spPr>
          <a:xfrm rot="5400000">
            <a:off x="775663" y="4904665"/>
            <a:ext cx="228600" cy="2286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6D34D0B-2174-3EEE-3E30-2B6F02F07391}"/>
              </a:ext>
            </a:extLst>
          </p:cNvPr>
          <p:cNvSpPr>
            <a:spLocks noChangeAspect="1"/>
          </p:cNvSpPr>
          <p:nvPr/>
        </p:nvSpPr>
        <p:spPr>
          <a:xfrm rot="5400000">
            <a:off x="564729" y="2702055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8A27439-B434-1C90-37DB-54A769A42AC5}"/>
              </a:ext>
            </a:extLst>
          </p:cNvPr>
          <p:cNvSpPr>
            <a:spLocks noChangeAspect="1"/>
          </p:cNvSpPr>
          <p:nvPr/>
        </p:nvSpPr>
        <p:spPr>
          <a:xfrm rot="5400000">
            <a:off x="775663" y="6150098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20EA4EFB-2CD6-1DCA-3D5B-4F75C9AAA417}"/>
              </a:ext>
            </a:extLst>
          </p:cNvPr>
          <p:cNvSpPr>
            <a:spLocks noChangeAspect="1"/>
          </p:cNvSpPr>
          <p:nvPr/>
        </p:nvSpPr>
        <p:spPr>
          <a:xfrm rot="5400000">
            <a:off x="418217" y="587013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E3A06CC2-8D05-92A0-1A6B-DB0385772B8A}"/>
              </a:ext>
            </a:extLst>
          </p:cNvPr>
          <p:cNvSpPr>
            <a:spLocks noChangeAspect="1"/>
          </p:cNvSpPr>
          <p:nvPr/>
        </p:nvSpPr>
        <p:spPr>
          <a:xfrm rot="5400000">
            <a:off x="8960588" y="1257688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95CE560-CD9C-B039-E581-08F86821D6A6}"/>
              </a:ext>
            </a:extLst>
          </p:cNvPr>
          <p:cNvSpPr>
            <a:spLocks noChangeAspect="1"/>
          </p:cNvSpPr>
          <p:nvPr/>
        </p:nvSpPr>
        <p:spPr>
          <a:xfrm rot="5400000">
            <a:off x="11020765" y="4904665"/>
            <a:ext cx="228600" cy="2286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E0C449D-4A2E-EB9B-0CCD-99E4891D7EB9}"/>
              </a:ext>
            </a:extLst>
          </p:cNvPr>
          <p:cNvCxnSpPr>
            <a:cxnSpLocks/>
          </p:cNvCxnSpPr>
          <p:nvPr/>
        </p:nvCxnSpPr>
        <p:spPr>
          <a:xfrm flipV="1">
            <a:off x="204676" y="1371988"/>
            <a:ext cx="8878318" cy="151813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E22F67F1-D884-6905-E2F7-EE55D12A1337}"/>
              </a:ext>
            </a:extLst>
          </p:cNvPr>
          <p:cNvCxnSpPr>
            <a:cxnSpLocks/>
          </p:cNvCxnSpPr>
          <p:nvPr/>
        </p:nvCxnSpPr>
        <p:spPr>
          <a:xfrm flipH="1" flipV="1">
            <a:off x="8862112" y="180754"/>
            <a:ext cx="976217" cy="452415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5086B490-CF92-25D2-C093-0F6D2FA60B46}"/>
              </a:ext>
            </a:extLst>
          </p:cNvPr>
          <p:cNvCxnSpPr>
            <a:cxnSpLocks/>
          </p:cNvCxnSpPr>
          <p:nvPr/>
        </p:nvCxnSpPr>
        <p:spPr>
          <a:xfrm flipV="1">
            <a:off x="204676" y="4696545"/>
            <a:ext cx="9633653" cy="1716681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5E72FF84-842C-B522-4083-71CA52529B8E}"/>
              </a:ext>
            </a:extLst>
          </p:cNvPr>
          <p:cNvSpPr txBox="1"/>
          <p:nvPr/>
        </p:nvSpPr>
        <p:spPr>
          <a:xfrm>
            <a:off x="896910" y="6235058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(0,100)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4452238-A22A-11E8-AC68-6A4704F62667}"/>
              </a:ext>
            </a:extLst>
          </p:cNvPr>
          <p:cNvCxnSpPr>
            <a:cxnSpLocks/>
          </p:cNvCxnSpPr>
          <p:nvPr/>
        </p:nvCxnSpPr>
        <p:spPr>
          <a:xfrm flipH="1" flipV="1">
            <a:off x="494160" y="165751"/>
            <a:ext cx="413469" cy="6069307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BE47775-AA98-2AE6-4A25-C99053E82039}"/>
              </a:ext>
            </a:extLst>
          </p:cNvPr>
          <p:cNvCxnSpPr>
            <a:cxnSpLocks/>
          </p:cNvCxnSpPr>
          <p:nvPr/>
        </p:nvCxnSpPr>
        <p:spPr>
          <a:xfrm flipV="1">
            <a:off x="235203" y="165751"/>
            <a:ext cx="3656709" cy="57804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BE34DAA2-0658-FAA6-3DC5-BE05CC7A4F21}"/>
              </a:ext>
            </a:extLst>
          </p:cNvPr>
          <p:cNvSpPr txBox="1"/>
          <p:nvPr/>
        </p:nvSpPr>
        <p:spPr>
          <a:xfrm>
            <a:off x="591197" y="589823"/>
            <a:ext cx="11256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(100,100)</a:t>
            </a:r>
          </a:p>
        </p:txBody>
      </p:sp>
    </p:spTree>
    <p:extLst>
      <p:ext uri="{BB962C8B-B14F-4D97-AF65-F5344CB8AC3E}">
        <p14:creationId xmlns:p14="http://schemas.microsoft.com/office/powerpoint/2010/main" val="4258544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irds eye view of a beach&#10;&#10;Description automatically generated">
            <a:extLst>
              <a:ext uri="{FF2B5EF4-FFF2-40B4-BE49-F238E27FC236}">
                <a16:creationId xmlns:a16="http://schemas.microsoft.com/office/drawing/2014/main" id="{EEB4DD82-3DFF-4AB6-53FC-64CC1ADAEF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E0FA8AD-BD44-19BE-8B19-302B6E4F6BD1}"/>
              </a:ext>
            </a:extLst>
          </p:cNvPr>
          <p:cNvSpPr txBox="1"/>
          <p:nvPr/>
        </p:nvSpPr>
        <p:spPr>
          <a:xfrm rot="16200000">
            <a:off x="683417" y="3813176"/>
            <a:ext cx="1311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10-15-2022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C68A9A78-EB8B-A33E-A49B-FF442019E5D6}"/>
              </a:ext>
            </a:extLst>
          </p:cNvPr>
          <p:cNvSpPr>
            <a:spLocks noChangeAspect="1"/>
          </p:cNvSpPr>
          <p:nvPr/>
        </p:nvSpPr>
        <p:spPr>
          <a:xfrm rot="5400000">
            <a:off x="4704762" y="1891959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D091FFA-3C33-BB9E-EE9F-A3226099279D}"/>
              </a:ext>
            </a:extLst>
          </p:cNvPr>
          <p:cNvSpPr>
            <a:spLocks noChangeAspect="1"/>
          </p:cNvSpPr>
          <p:nvPr/>
        </p:nvSpPr>
        <p:spPr>
          <a:xfrm rot="5400000">
            <a:off x="8065433" y="1859897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58287B3-4193-6097-69AE-20339F065DAE}"/>
              </a:ext>
            </a:extLst>
          </p:cNvPr>
          <p:cNvSpPr>
            <a:spLocks noChangeAspect="1"/>
          </p:cNvSpPr>
          <p:nvPr/>
        </p:nvSpPr>
        <p:spPr>
          <a:xfrm rot="5400000">
            <a:off x="4590462" y="3661689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C40952B7-45E3-9103-F8E0-259E27A0E339}"/>
              </a:ext>
            </a:extLst>
          </p:cNvPr>
          <p:cNvSpPr>
            <a:spLocks noChangeAspect="1"/>
          </p:cNvSpPr>
          <p:nvPr/>
        </p:nvSpPr>
        <p:spPr>
          <a:xfrm rot="5400000">
            <a:off x="8375904" y="3721608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33CF064-9FE0-12D5-4E6E-B4A1867C0053}"/>
              </a:ext>
            </a:extLst>
          </p:cNvPr>
          <p:cNvSpPr>
            <a:spLocks noChangeAspect="1"/>
          </p:cNvSpPr>
          <p:nvPr/>
        </p:nvSpPr>
        <p:spPr>
          <a:xfrm rot="5400000">
            <a:off x="2749580" y="2989663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9DE6244-B319-82B5-0B2D-7CB236B8A4A3}"/>
              </a:ext>
            </a:extLst>
          </p:cNvPr>
          <p:cNvSpPr>
            <a:spLocks noChangeAspect="1"/>
          </p:cNvSpPr>
          <p:nvPr/>
        </p:nvSpPr>
        <p:spPr>
          <a:xfrm rot="5400000">
            <a:off x="2923813" y="1920398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97A481B-309E-67A4-D6B5-256D5A3B61CC}"/>
              </a:ext>
            </a:extLst>
          </p:cNvPr>
          <p:cNvSpPr>
            <a:spLocks noChangeAspect="1"/>
          </p:cNvSpPr>
          <p:nvPr/>
        </p:nvSpPr>
        <p:spPr>
          <a:xfrm rot="5400000">
            <a:off x="6423129" y="1916910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B0FE3C8E-8E44-5592-B36B-A2FC94DB37BC}"/>
              </a:ext>
            </a:extLst>
          </p:cNvPr>
          <p:cNvSpPr>
            <a:spLocks noChangeAspect="1"/>
          </p:cNvSpPr>
          <p:nvPr/>
        </p:nvSpPr>
        <p:spPr>
          <a:xfrm rot="5400000">
            <a:off x="6423129" y="3058774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CCB80DB-44F9-8487-8123-8A2851F497EC}"/>
              </a:ext>
            </a:extLst>
          </p:cNvPr>
          <p:cNvSpPr txBox="1"/>
          <p:nvPr/>
        </p:nvSpPr>
        <p:spPr>
          <a:xfrm>
            <a:off x="8375904" y="3997842"/>
            <a:ext cx="481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(0,0)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1A638EB-9D34-F026-7214-180FE79450C6}"/>
              </a:ext>
            </a:extLst>
          </p:cNvPr>
          <p:cNvSpPr txBox="1"/>
          <p:nvPr/>
        </p:nvSpPr>
        <p:spPr>
          <a:xfrm>
            <a:off x="8035800" y="557230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(0,100)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F7FC750-A3A8-9CE1-35AF-06BB8F7F872E}"/>
              </a:ext>
            </a:extLst>
          </p:cNvPr>
          <p:cNvSpPr txBox="1"/>
          <p:nvPr/>
        </p:nvSpPr>
        <p:spPr>
          <a:xfrm>
            <a:off x="4578451" y="3950208"/>
            <a:ext cx="6447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(0,100)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DD91DE-4C35-1CD3-808D-EA47EDAC868C}"/>
              </a:ext>
            </a:extLst>
          </p:cNvPr>
          <p:cNvSpPr txBox="1"/>
          <p:nvPr/>
        </p:nvSpPr>
        <p:spPr>
          <a:xfrm>
            <a:off x="8208716" y="1614960"/>
            <a:ext cx="5629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(0,50)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3864203-E900-C9F8-8B53-FF726A9FB6FA}"/>
              </a:ext>
            </a:extLst>
          </p:cNvPr>
          <p:cNvSpPr txBox="1"/>
          <p:nvPr/>
        </p:nvSpPr>
        <p:spPr>
          <a:xfrm>
            <a:off x="6582479" y="2896075"/>
            <a:ext cx="224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C8153B7-99E4-2703-F816-9A343DCAC57B}"/>
              </a:ext>
            </a:extLst>
          </p:cNvPr>
          <p:cNvSpPr txBox="1"/>
          <p:nvPr/>
        </p:nvSpPr>
        <p:spPr>
          <a:xfrm>
            <a:off x="3076822" y="1679505"/>
            <a:ext cx="26481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609B466-B596-46AC-0A9D-C286F716D599}"/>
              </a:ext>
            </a:extLst>
          </p:cNvPr>
          <p:cNvSpPr txBox="1"/>
          <p:nvPr/>
        </p:nvSpPr>
        <p:spPr>
          <a:xfrm>
            <a:off x="2942009" y="2771476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DE70795-94B6-F2DB-BC79-3649DD30EA19}"/>
              </a:ext>
            </a:extLst>
          </p:cNvPr>
          <p:cNvSpPr txBox="1"/>
          <p:nvPr/>
        </p:nvSpPr>
        <p:spPr>
          <a:xfrm>
            <a:off x="6622508" y="1729260"/>
            <a:ext cx="2359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BC3C1B1-E25D-5783-244A-A2FF9946BA30}"/>
              </a:ext>
            </a:extLst>
          </p:cNvPr>
          <p:cNvSpPr>
            <a:spLocks noChangeAspect="1"/>
          </p:cNvSpPr>
          <p:nvPr/>
        </p:nvSpPr>
        <p:spPr>
          <a:xfrm rot="5400000">
            <a:off x="7807200" y="581430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B47EF0E-1B33-D81B-FC89-26EBCD3E83B1}"/>
              </a:ext>
            </a:extLst>
          </p:cNvPr>
          <p:cNvSpPr>
            <a:spLocks noChangeAspect="1"/>
          </p:cNvSpPr>
          <p:nvPr/>
        </p:nvSpPr>
        <p:spPr>
          <a:xfrm rot="5400000">
            <a:off x="4786515" y="548921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66F920E-2696-52AF-C5F3-8243156C640F}"/>
              </a:ext>
            </a:extLst>
          </p:cNvPr>
          <p:cNvSpPr txBox="1"/>
          <p:nvPr/>
        </p:nvSpPr>
        <p:spPr>
          <a:xfrm>
            <a:off x="4434067" y="2088497"/>
            <a:ext cx="7264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(100,50)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168A4F4-7708-A4D9-FC1E-74BB9C0DC6DB}"/>
              </a:ext>
            </a:extLst>
          </p:cNvPr>
          <p:cNvSpPr txBox="1"/>
          <p:nvPr/>
        </p:nvSpPr>
        <p:spPr>
          <a:xfrm>
            <a:off x="4441033" y="750782"/>
            <a:ext cx="8082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(100,100)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FE7F9B9C-F437-8464-7BF8-1C0402F27CBB}"/>
              </a:ext>
            </a:extLst>
          </p:cNvPr>
          <p:cNvSpPr>
            <a:spLocks noChangeAspect="1"/>
          </p:cNvSpPr>
          <p:nvPr/>
        </p:nvSpPr>
        <p:spPr>
          <a:xfrm rot="5400000">
            <a:off x="6454572" y="615555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CA481C2-F7C2-A453-8CC6-9547A2A376EC}"/>
              </a:ext>
            </a:extLst>
          </p:cNvPr>
          <p:cNvSpPr txBox="1"/>
          <p:nvPr/>
        </p:nvSpPr>
        <p:spPr>
          <a:xfrm>
            <a:off x="6622508" y="449132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5A924809-15FE-8D75-80E0-09E562DEFABA}"/>
              </a:ext>
            </a:extLst>
          </p:cNvPr>
          <p:cNvSpPr>
            <a:spLocks noChangeAspect="1"/>
          </p:cNvSpPr>
          <p:nvPr/>
        </p:nvSpPr>
        <p:spPr>
          <a:xfrm rot="5400000">
            <a:off x="3235729" y="564389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5846488-BCD5-6A3F-CD66-40948012120B}"/>
              </a:ext>
            </a:extLst>
          </p:cNvPr>
          <p:cNvSpPr txBox="1"/>
          <p:nvPr/>
        </p:nvSpPr>
        <p:spPr>
          <a:xfrm>
            <a:off x="3378041" y="346682"/>
            <a:ext cx="2936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3D24F2AB-207A-709C-AD12-F4963BDD9D8F}"/>
              </a:ext>
            </a:extLst>
          </p:cNvPr>
          <p:cNvSpPr>
            <a:spLocks noChangeAspect="1"/>
          </p:cNvSpPr>
          <p:nvPr/>
        </p:nvSpPr>
        <p:spPr>
          <a:xfrm rot="5400000">
            <a:off x="3634522" y="3626540"/>
            <a:ext cx="228600" cy="2286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714AB7FC-D904-17AE-C5D0-3F5DF0995DBB}"/>
              </a:ext>
            </a:extLst>
          </p:cNvPr>
          <p:cNvSpPr>
            <a:spLocks noChangeAspect="1"/>
          </p:cNvSpPr>
          <p:nvPr/>
        </p:nvSpPr>
        <p:spPr>
          <a:xfrm rot="5400000">
            <a:off x="5532557" y="3661689"/>
            <a:ext cx="228600" cy="2286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1541A753-9B2F-5DCF-6E81-210B9F7A4A14}"/>
              </a:ext>
            </a:extLst>
          </p:cNvPr>
          <p:cNvSpPr>
            <a:spLocks noChangeAspect="1"/>
          </p:cNvSpPr>
          <p:nvPr/>
        </p:nvSpPr>
        <p:spPr>
          <a:xfrm rot="5400000">
            <a:off x="4437039" y="5360701"/>
            <a:ext cx="228600" cy="228600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43A84EC-705A-D1FA-454F-E93B296DBBAF}"/>
              </a:ext>
            </a:extLst>
          </p:cNvPr>
          <p:cNvSpPr txBox="1"/>
          <p:nvPr/>
        </p:nvSpPr>
        <p:spPr>
          <a:xfrm>
            <a:off x="4454046" y="5063657"/>
            <a:ext cx="2760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F977E11B-1482-4AC9-F5F4-2222F290DF52}"/>
              </a:ext>
            </a:extLst>
          </p:cNvPr>
          <p:cNvSpPr>
            <a:spLocks noChangeAspect="1"/>
          </p:cNvSpPr>
          <p:nvPr/>
        </p:nvSpPr>
        <p:spPr>
          <a:xfrm rot="5400000">
            <a:off x="1738310" y="605629"/>
            <a:ext cx="228600" cy="228600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C00E04E-69B1-8F4C-D5F8-6D35C35B0D96}"/>
              </a:ext>
            </a:extLst>
          </p:cNvPr>
          <p:cNvSpPr txBox="1"/>
          <p:nvPr/>
        </p:nvSpPr>
        <p:spPr>
          <a:xfrm>
            <a:off x="1448492" y="810030"/>
            <a:ext cx="8082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(200,100)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69985CF-B6BC-AC00-AA6A-AA8B5E0623B7}"/>
              </a:ext>
            </a:extLst>
          </p:cNvPr>
          <p:cNvSpPr>
            <a:spLocks noChangeAspect="1"/>
          </p:cNvSpPr>
          <p:nvPr/>
        </p:nvSpPr>
        <p:spPr>
          <a:xfrm rot="5400000">
            <a:off x="1708191" y="3599572"/>
            <a:ext cx="228600" cy="2286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F82C5AF3-4B4F-B6BC-0D31-A3AE0256F4EE}"/>
              </a:ext>
            </a:extLst>
          </p:cNvPr>
          <p:cNvSpPr>
            <a:spLocks noChangeAspect="1"/>
          </p:cNvSpPr>
          <p:nvPr/>
        </p:nvSpPr>
        <p:spPr>
          <a:xfrm rot="5400000">
            <a:off x="2457159" y="4413149"/>
            <a:ext cx="228600" cy="2286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94230426-558C-4B14-40BA-10C51CF8C8A3}"/>
              </a:ext>
            </a:extLst>
          </p:cNvPr>
          <p:cNvSpPr>
            <a:spLocks noChangeAspect="1"/>
          </p:cNvSpPr>
          <p:nvPr/>
        </p:nvSpPr>
        <p:spPr>
          <a:xfrm rot="5400000">
            <a:off x="6431802" y="4539459"/>
            <a:ext cx="228600" cy="228600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01013F5-3315-066C-526E-878604F65FA7}"/>
              </a:ext>
            </a:extLst>
          </p:cNvPr>
          <p:cNvCxnSpPr/>
          <p:nvPr/>
        </p:nvCxnSpPr>
        <p:spPr>
          <a:xfrm flipH="1" flipV="1">
            <a:off x="1524000" y="3721608"/>
            <a:ext cx="6923567" cy="133533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18317EBA-2010-9C6A-3529-13C26FFD0CFF}"/>
              </a:ext>
            </a:extLst>
          </p:cNvPr>
          <p:cNvCxnSpPr>
            <a:cxnSpLocks/>
          </p:cNvCxnSpPr>
          <p:nvPr/>
        </p:nvCxnSpPr>
        <p:spPr>
          <a:xfrm flipH="1">
            <a:off x="1523999" y="2007950"/>
            <a:ext cx="6642546" cy="3331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276F497-4A20-91A6-479D-39C47DC82655}"/>
              </a:ext>
            </a:extLst>
          </p:cNvPr>
          <p:cNvCxnSpPr>
            <a:cxnSpLocks/>
          </p:cNvCxnSpPr>
          <p:nvPr/>
        </p:nvCxnSpPr>
        <p:spPr>
          <a:xfrm flipH="1" flipV="1">
            <a:off x="1523999" y="718748"/>
            <a:ext cx="6397501" cy="137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1B18CBCD-151F-EE55-1156-D2059BB326C0}"/>
              </a:ext>
            </a:extLst>
          </p:cNvPr>
          <p:cNvCxnSpPr>
            <a:cxnSpLocks/>
          </p:cNvCxnSpPr>
          <p:nvPr/>
        </p:nvCxnSpPr>
        <p:spPr>
          <a:xfrm flipH="1" flipV="1">
            <a:off x="7943338" y="735573"/>
            <a:ext cx="504229" cy="309259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E04D4F8-A827-8E52-69DA-9338234C3F72}"/>
              </a:ext>
            </a:extLst>
          </p:cNvPr>
          <p:cNvCxnSpPr>
            <a:cxnSpLocks/>
          </p:cNvCxnSpPr>
          <p:nvPr/>
        </p:nvCxnSpPr>
        <p:spPr>
          <a:xfrm flipV="1">
            <a:off x="4726199" y="678425"/>
            <a:ext cx="169095" cy="309756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4623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1630</TotalTime>
  <Words>121</Words>
  <Application>Microsoft Office PowerPoint</Application>
  <PresentationFormat>Widescreen</PresentationFormat>
  <Paragraphs>65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javier ortuno</dc:creator>
  <cp:lastModifiedBy>javier ortuno</cp:lastModifiedBy>
  <cp:revision>1</cp:revision>
  <dcterms:created xsi:type="dcterms:W3CDTF">2024-11-20T16:21:44Z</dcterms:created>
  <dcterms:modified xsi:type="dcterms:W3CDTF">2024-11-21T19:32:07Z</dcterms:modified>
</cp:coreProperties>
</file>

<file path=docProps/thumbnail.jpeg>
</file>